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handoutMasterIdLst>
    <p:handoutMasterId r:id="rId8"/>
  </p:handoutMasterIdLst>
  <p:sldIdLst>
    <p:sldId id="337" r:id="rId5"/>
    <p:sldId id="332" r:id="rId6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28" autoAdjust="0"/>
    <p:restoredTop sz="86391" autoAdjust="0"/>
  </p:normalViewPr>
  <p:slideViewPr>
    <p:cSldViewPr>
      <p:cViewPr varScale="1">
        <p:scale>
          <a:sx n="94" d="100"/>
          <a:sy n="94" d="100"/>
        </p:scale>
        <p:origin x="-4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991525-6DD6-454E-B497-00A258FC4623}" type="doc">
      <dgm:prSet loTypeId="urn:microsoft.com/office/officeart/2005/8/layout/pyramid3" loCatId="pyramid" qsTypeId="urn:microsoft.com/office/officeart/2005/8/quickstyle/3d4" qsCatId="3D" csTypeId="urn:microsoft.com/office/officeart/2005/8/colors/colorful2" csCatId="colorful" phldr="1"/>
      <dgm:spPr/>
    </dgm:pt>
    <dgm:pt modelId="{C11CE3DA-88E8-4566-90D9-03262F90EBBB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3200" b="1" dirty="0" smtClean="0"/>
            <a:t>Longitudinal </a:t>
          </a:r>
        </a:p>
        <a:p>
          <a:pPr>
            <a:lnSpc>
              <a:spcPct val="100000"/>
            </a:lnSpc>
            <a:spcAft>
              <a:spcPts val="600"/>
            </a:spcAft>
          </a:pPr>
          <a:r>
            <a:rPr lang="en-US" sz="3200" b="1" dirty="0" smtClean="0"/>
            <a:t>Evaluation</a:t>
          </a:r>
          <a:endParaRPr lang="en-US" sz="3200" b="1" dirty="0"/>
        </a:p>
      </dgm:t>
    </dgm:pt>
    <dgm:pt modelId="{E4448D6A-678D-431C-89A9-C8C24B23E833}" type="parTrans" cxnId="{1C40FBEC-6291-4723-BE2F-ADA6D6E02AFF}">
      <dgm:prSet/>
      <dgm:spPr/>
      <dgm:t>
        <a:bodyPr/>
        <a:lstStyle/>
        <a:p>
          <a:endParaRPr lang="en-US"/>
        </a:p>
      </dgm:t>
    </dgm:pt>
    <dgm:pt modelId="{4B71D288-BE68-4151-989F-4DF56B4EA223}" type="sibTrans" cxnId="{1C40FBEC-6291-4723-BE2F-ADA6D6E02AFF}">
      <dgm:prSet/>
      <dgm:spPr/>
      <dgm:t>
        <a:bodyPr/>
        <a:lstStyle/>
        <a:p>
          <a:endParaRPr lang="en-US"/>
        </a:p>
      </dgm:t>
    </dgm:pt>
    <dgm:pt modelId="{B1BF4969-0ADF-4677-98F7-066AB629EF52}">
      <dgm:prSet phldrT="[Text]" custT="1"/>
      <dgm:spPr/>
      <dgm:t>
        <a:bodyPr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800" b="1" dirty="0" smtClean="0"/>
            <a:t>Key Measures and System Indicators</a:t>
          </a:r>
          <a:endParaRPr lang="en-US" sz="2800" b="1" dirty="0"/>
        </a:p>
      </dgm:t>
    </dgm:pt>
    <dgm:pt modelId="{DD1D06A0-9795-4082-BBD5-EE07998EF64E}" type="parTrans" cxnId="{C16FD04F-E368-4DD1-BDF6-7AF1898F24BF}">
      <dgm:prSet/>
      <dgm:spPr/>
      <dgm:t>
        <a:bodyPr/>
        <a:lstStyle/>
        <a:p>
          <a:endParaRPr lang="en-US"/>
        </a:p>
      </dgm:t>
    </dgm:pt>
    <dgm:pt modelId="{BD6EB5CA-41AE-45A2-BB85-EEA576A15252}" type="sibTrans" cxnId="{C16FD04F-E368-4DD1-BDF6-7AF1898F24BF}">
      <dgm:prSet/>
      <dgm:spPr/>
      <dgm:t>
        <a:bodyPr/>
        <a:lstStyle/>
        <a:p>
          <a:endParaRPr lang="en-US"/>
        </a:p>
      </dgm:t>
    </dgm:pt>
    <dgm:pt modelId="{9F905C1F-0AF8-46B9-BF09-9131B1486395}">
      <dgm:prSet phldrT="[Text]" custT="1"/>
      <dgm:spPr/>
      <dgm:t>
        <a:bodyPr tIns="274320" anchor="t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000" b="1" dirty="0" smtClean="0"/>
            <a:t>Performance </a:t>
          </a:r>
        </a:p>
        <a:p>
          <a:pPr>
            <a:lnSpc>
              <a:spcPct val="100000"/>
            </a:lnSpc>
            <a:spcAft>
              <a:spcPts val="600"/>
            </a:spcAft>
          </a:pPr>
          <a:r>
            <a:rPr lang="en-US" sz="2000" b="1" dirty="0" smtClean="0"/>
            <a:t>Monitoring</a:t>
          </a:r>
        </a:p>
      </dgm:t>
    </dgm:pt>
    <dgm:pt modelId="{CF9EF2A6-F8D6-4282-B62F-42B2A901484E}" type="parTrans" cxnId="{4F9D72EF-2469-497E-BB21-92BA66BB5E22}">
      <dgm:prSet/>
      <dgm:spPr/>
      <dgm:t>
        <a:bodyPr/>
        <a:lstStyle/>
        <a:p>
          <a:endParaRPr lang="en-US"/>
        </a:p>
      </dgm:t>
    </dgm:pt>
    <dgm:pt modelId="{04007F21-CB5D-4F13-829A-61D2F1E24162}" type="sibTrans" cxnId="{4F9D72EF-2469-497E-BB21-92BA66BB5E22}">
      <dgm:prSet/>
      <dgm:spPr/>
      <dgm:t>
        <a:bodyPr/>
        <a:lstStyle/>
        <a:p>
          <a:endParaRPr lang="en-US"/>
        </a:p>
      </dgm:t>
    </dgm:pt>
    <dgm:pt modelId="{7485A22D-9613-43B9-9023-132272058741}" type="pres">
      <dgm:prSet presAssocID="{A7991525-6DD6-454E-B497-00A258FC4623}" presName="Name0" presStyleCnt="0">
        <dgm:presLayoutVars>
          <dgm:dir/>
          <dgm:animLvl val="lvl"/>
          <dgm:resizeHandles val="exact"/>
        </dgm:presLayoutVars>
      </dgm:prSet>
      <dgm:spPr/>
    </dgm:pt>
    <dgm:pt modelId="{9FC412D5-1DD3-45C1-B598-7D7DFFFEDC34}" type="pres">
      <dgm:prSet presAssocID="{C11CE3DA-88E8-4566-90D9-03262F90EBBB}" presName="Name8" presStyleCnt="0"/>
      <dgm:spPr/>
    </dgm:pt>
    <dgm:pt modelId="{68A35F33-8A76-4CD8-A915-B5D03DB8981D}" type="pres">
      <dgm:prSet presAssocID="{C11CE3DA-88E8-4566-90D9-03262F90EBBB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73A2FE-6FFA-4CD8-A08F-FF7201F70932}" type="pres">
      <dgm:prSet presAssocID="{C11CE3DA-88E8-4566-90D9-03262F90EBB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4D4101-7A83-4110-A74A-7D8E72FF266F}" type="pres">
      <dgm:prSet presAssocID="{B1BF4969-0ADF-4677-98F7-066AB629EF52}" presName="Name8" presStyleCnt="0"/>
      <dgm:spPr/>
    </dgm:pt>
    <dgm:pt modelId="{CA805972-0414-42FC-B74C-EBE34CA4B032}" type="pres">
      <dgm:prSet presAssocID="{B1BF4969-0ADF-4677-98F7-066AB629EF52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A0CC64-AF2E-4856-8638-7C2B5AF1ADA8}" type="pres">
      <dgm:prSet presAssocID="{B1BF4969-0ADF-4677-98F7-066AB629EF5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6589CD-67D6-4812-9ED5-964ADEFBD3B8}" type="pres">
      <dgm:prSet presAssocID="{9F905C1F-0AF8-46B9-BF09-9131B1486395}" presName="Name8" presStyleCnt="0"/>
      <dgm:spPr/>
    </dgm:pt>
    <dgm:pt modelId="{8254883C-5B8C-44C1-A482-AB7A544357CA}" type="pres">
      <dgm:prSet presAssocID="{9F905C1F-0AF8-46B9-BF09-9131B1486395}" presName="level" presStyleLbl="node1" presStyleIdx="2" presStyleCnt="3" custLinFactNeighborY="203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C665D7-462A-4E06-85AB-49D6FD226D6E}" type="pres">
      <dgm:prSet presAssocID="{9F905C1F-0AF8-46B9-BF09-9131B148639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635B5B-02CD-4288-A52E-5A115AD147AF}" type="presOf" srcId="{B1BF4969-0ADF-4677-98F7-066AB629EF52}" destId="{CA805972-0414-42FC-B74C-EBE34CA4B032}" srcOrd="0" destOrd="0" presId="urn:microsoft.com/office/officeart/2005/8/layout/pyramid3"/>
    <dgm:cxn modelId="{061C9A45-7962-44F7-B3DD-962FCC7C1C76}" type="presOf" srcId="{9F905C1F-0AF8-46B9-BF09-9131B1486395}" destId="{8254883C-5B8C-44C1-A482-AB7A544357CA}" srcOrd="0" destOrd="0" presId="urn:microsoft.com/office/officeart/2005/8/layout/pyramid3"/>
    <dgm:cxn modelId="{0BCC73A9-D9D4-4544-838D-C46E00BF60EB}" type="presOf" srcId="{C11CE3DA-88E8-4566-90D9-03262F90EBBB}" destId="{7873A2FE-6FFA-4CD8-A08F-FF7201F70932}" srcOrd="1" destOrd="0" presId="urn:microsoft.com/office/officeart/2005/8/layout/pyramid3"/>
    <dgm:cxn modelId="{B245DDD7-4B6C-4A3F-950C-B55B847EAD1E}" type="presOf" srcId="{9F905C1F-0AF8-46B9-BF09-9131B1486395}" destId="{05C665D7-462A-4E06-85AB-49D6FD226D6E}" srcOrd="1" destOrd="0" presId="urn:microsoft.com/office/officeart/2005/8/layout/pyramid3"/>
    <dgm:cxn modelId="{4F9D72EF-2469-497E-BB21-92BA66BB5E22}" srcId="{A7991525-6DD6-454E-B497-00A258FC4623}" destId="{9F905C1F-0AF8-46B9-BF09-9131B1486395}" srcOrd="2" destOrd="0" parTransId="{CF9EF2A6-F8D6-4282-B62F-42B2A901484E}" sibTransId="{04007F21-CB5D-4F13-829A-61D2F1E24162}"/>
    <dgm:cxn modelId="{74D0946A-6AA1-4AC0-A2AA-07667FB22469}" type="presOf" srcId="{C11CE3DA-88E8-4566-90D9-03262F90EBBB}" destId="{68A35F33-8A76-4CD8-A915-B5D03DB8981D}" srcOrd="0" destOrd="0" presId="urn:microsoft.com/office/officeart/2005/8/layout/pyramid3"/>
    <dgm:cxn modelId="{0299F381-CF14-44C5-9AEA-BB258D82F502}" type="presOf" srcId="{A7991525-6DD6-454E-B497-00A258FC4623}" destId="{7485A22D-9613-43B9-9023-132272058741}" srcOrd="0" destOrd="0" presId="urn:microsoft.com/office/officeart/2005/8/layout/pyramid3"/>
    <dgm:cxn modelId="{C16FD04F-E368-4DD1-BDF6-7AF1898F24BF}" srcId="{A7991525-6DD6-454E-B497-00A258FC4623}" destId="{B1BF4969-0ADF-4677-98F7-066AB629EF52}" srcOrd="1" destOrd="0" parTransId="{DD1D06A0-9795-4082-BBD5-EE07998EF64E}" sibTransId="{BD6EB5CA-41AE-45A2-BB85-EEA576A15252}"/>
    <dgm:cxn modelId="{82AE89EC-D247-4952-A8AC-F0A884C384A8}" type="presOf" srcId="{B1BF4969-0ADF-4677-98F7-066AB629EF52}" destId="{3BA0CC64-AF2E-4856-8638-7C2B5AF1ADA8}" srcOrd="1" destOrd="0" presId="urn:microsoft.com/office/officeart/2005/8/layout/pyramid3"/>
    <dgm:cxn modelId="{1C40FBEC-6291-4723-BE2F-ADA6D6E02AFF}" srcId="{A7991525-6DD6-454E-B497-00A258FC4623}" destId="{C11CE3DA-88E8-4566-90D9-03262F90EBBB}" srcOrd="0" destOrd="0" parTransId="{E4448D6A-678D-431C-89A9-C8C24B23E833}" sibTransId="{4B71D288-BE68-4151-989F-4DF56B4EA223}"/>
    <dgm:cxn modelId="{E7F373F0-CC27-461E-A7BA-C07034FB1CC3}" type="presParOf" srcId="{7485A22D-9613-43B9-9023-132272058741}" destId="{9FC412D5-1DD3-45C1-B598-7D7DFFFEDC34}" srcOrd="0" destOrd="0" presId="urn:microsoft.com/office/officeart/2005/8/layout/pyramid3"/>
    <dgm:cxn modelId="{437F6B60-EE77-4E72-9FEE-217D8EAF0FC7}" type="presParOf" srcId="{9FC412D5-1DD3-45C1-B598-7D7DFFFEDC34}" destId="{68A35F33-8A76-4CD8-A915-B5D03DB8981D}" srcOrd="0" destOrd="0" presId="urn:microsoft.com/office/officeart/2005/8/layout/pyramid3"/>
    <dgm:cxn modelId="{D2C14221-E8F0-438F-9E54-E7028E012472}" type="presParOf" srcId="{9FC412D5-1DD3-45C1-B598-7D7DFFFEDC34}" destId="{7873A2FE-6FFA-4CD8-A08F-FF7201F70932}" srcOrd="1" destOrd="0" presId="urn:microsoft.com/office/officeart/2005/8/layout/pyramid3"/>
    <dgm:cxn modelId="{6C07107C-F5C8-4FC0-A73F-A291B9DBDC77}" type="presParOf" srcId="{7485A22D-9613-43B9-9023-132272058741}" destId="{534D4101-7A83-4110-A74A-7D8E72FF266F}" srcOrd="1" destOrd="0" presId="urn:microsoft.com/office/officeart/2005/8/layout/pyramid3"/>
    <dgm:cxn modelId="{4568C0E0-FD68-4CE5-89B4-43993F685C51}" type="presParOf" srcId="{534D4101-7A83-4110-A74A-7D8E72FF266F}" destId="{CA805972-0414-42FC-B74C-EBE34CA4B032}" srcOrd="0" destOrd="0" presId="urn:microsoft.com/office/officeart/2005/8/layout/pyramid3"/>
    <dgm:cxn modelId="{8830C84C-7374-489E-9F44-62A8A032976C}" type="presParOf" srcId="{534D4101-7A83-4110-A74A-7D8E72FF266F}" destId="{3BA0CC64-AF2E-4856-8638-7C2B5AF1ADA8}" srcOrd="1" destOrd="0" presId="urn:microsoft.com/office/officeart/2005/8/layout/pyramid3"/>
    <dgm:cxn modelId="{06BA9B19-1893-4825-BE3B-8C9E88B7FCDE}" type="presParOf" srcId="{7485A22D-9613-43B9-9023-132272058741}" destId="{096589CD-67D6-4812-9ED5-964ADEFBD3B8}" srcOrd="2" destOrd="0" presId="urn:microsoft.com/office/officeart/2005/8/layout/pyramid3"/>
    <dgm:cxn modelId="{A9589EFC-5C88-4118-9B60-8CEF5BBB961D}" type="presParOf" srcId="{096589CD-67D6-4812-9ED5-964ADEFBD3B8}" destId="{8254883C-5B8C-44C1-A482-AB7A544357CA}" srcOrd="0" destOrd="0" presId="urn:microsoft.com/office/officeart/2005/8/layout/pyramid3"/>
    <dgm:cxn modelId="{2A4C0179-A22F-44C7-89EC-DACB552311D8}" type="presParOf" srcId="{096589CD-67D6-4812-9ED5-964ADEFBD3B8}" destId="{05C665D7-462A-4E06-85AB-49D6FD226D6E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991525-6DD6-454E-B497-00A258FC4623}" type="doc">
      <dgm:prSet loTypeId="urn:microsoft.com/office/officeart/2005/8/layout/pyramid3" loCatId="pyramid" qsTypeId="urn:microsoft.com/office/officeart/2005/8/quickstyle/3d4" qsCatId="3D" csTypeId="urn:microsoft.com/office/officeart/2005/8/colors/colorful2" csCatId="colorful" phldr="1"/>
      <dgm:spPr/>
    </dgm:pt>
    <dgm:pt modelId="{C11CE3DA-88E8-4566-90D9-03262F90EBBB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3200" b="1" dirty="0" smtClean="0"/>
            <a:t>Arizona’s Children Healthy and Ready to Learn</a:t>
          </a:r>
          <a:endParaRPr lang="en-US" sz="3200" b="1" dirty="0"/>
        </a:p>
      </dgm:t>
    </dgm:pt>
    <dgm:pt modelId="{E4448D6A-678D-431C-89A9-C8C24B23E833}" type="parTrans" cxnId="{1C40FBEC-6291-4723-BE2F-ADA6D6E02AFF}">
      <dgm:prSet/>
      <dgm:spPr/>
      <dgm:t>
        <a:bodyPr/>
        <a:lstStyle/>
        <a:p>
          <a:endParaRPr lang="en-US"/>
        </a:p>
      </dgm:t>
    </dgm:pt>
    <dgm:pt modelId="{4B71D288-BE68-4151-989F-4DF56B4EA223}" type="sibTrans" cxnId="{1C40FBEC-6291-4723-BE2F-ADA6D6E02AFF}">
      <dgm:prSet/>
      <dgm:spPr/>
      <dgm:t>
        <a:bodyPr/>
        <a:lstStyle/>
        <a:p>
          <a:endParaRPr lang="en-US"/>
        </a:p>
      </dgm:t>
    </dgm:pt>
    <dgm:pt modelId="{B1BF4969-0ADF-4677-98F7-066AB629EF52}">
      <dgm:prSet phldrT="[Text]" custT="1"/>
      <dgm:spPr/>
      <dgm:t>
        <a:bodyPr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800" b="1" dirty="0" smtClean="0"/>
            <a:t>Systematic Change for Children and Families</a:t>
          </a:r>
          <a:endParaRPr lang="en-US" sz="2800" b="1" dirty="0"/>
        </a:p>
      </dgm:t>
    </dgm:pt>
    <dgm:pt modelId="{DD1D06A0-9795-4082-BBD5-EE07998EF64E}" type="parTrans" cxnId="{C16FD04F-E368-4DD1-BDF6-7AF1898F24BF}">
      <dgm:prSet/>
      <dgm:spPr/>
      <dgm:t>
        <a:bodyPr/>
        <a:lstStyle/>
        <a:p>
          <a:endParaRPr lang="en-US"/>
        </a:p>
      </dgm:t>
    </dgm:pt>
    <dgm:pt modelId="{BD6EB5CA-41AE-45A2-BB85-EEA576A15252}" type="sibTrans" cxnId="{C16FD04F-E368-4DD1-BDF6-7AF1898F24BF}">
      <dgm:prSet/>
      <dgm:spPr/>
      <dgm:t>
        <a:bodyPr/>
        <a:lstStyle/>
        <a:p>
          <a:endParaRPr lang="en-US"/>
        </a:p>
      </dgm:t>
    </dgm:pt>
    <dgm:pt modelId="{9F905C1F-0AF8-46B9-BF09-9131B1486395}">
      <dgm:prSet phldrT="[Text]" custT="1"/>
      <dgm:spPr/>
      <dgm:t>
        <a:bodyPr tIns="274320" anchor="t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000" b="1" dirty="0" smtClean="0"/>
            <a:t>Grantees Providing Desired Services</a:t>
          </a:r>
        </a:p>
      </dgm:t>
    </dgm:pt>
    <dgm:pt modelId="{CF9EF2A6-F8D6-4282-B62F-42B2A901484E}" type="parTrans" cxnId="{4F9D72EF-2469-497E-BB21-92BA66BB5E22}">
      <dgm:prSet/>
      <dgm:spPr/>
      <dgm:t>
        <a:bodyPr/>
        <a:lstStyle/>
        <a:p>
          <a:endParaRPr lang="en-US"/>
        </a:p>
      </dgm:t>
    </dgm:pt>
    <dgm:pt modelId="{04007F21-CB5D-4F13-829A-61D2F1E24162}" type="sibTrans" cxnId="{4F9D72EF-2469-497E-BB21-92BA66BB5E22}">
      <dgm:prSet/>
      <dgm:spPr/>
      <dgm:t>
        <a:bodyPr/>
        <a:lstStyle/>
        <a:p>
          <a:endParaRPr lang="en-US"/>
        </a:p>
      </dgm:t>
    </dgm:pt>
    <dgm:pt modelId="{7485A22D-9613-43B9-9023-132272058741}" type="pres">
      <dgm:prSet presAssocID="{A7991525-6DD6-454E-B497-00A258FC4623}" presName="Name0" presStyleCnt="0">
        <dgm:presLayoutVars>
          <dgm:dir/>
          <dgm:animLvl val="lvl"/>
          <dgm:resizeHandles val="exact"/>
        </dgm:presLayoutVars>
      </dgm:prSet>
      <dgm:spPr/>
    </dgm:pt>
    <dgm:pt modelId="{9FC412D5-1DD3-45C1-B598-7D7DFFFEDC34}" type="pres">
      <dgm:prSet presAssocID="{C11CE3DA-88E8-4566-90D9-03262F90EBBB}" presName="Name8" presStyleCnt="0"/>
      <dgm:spPr/>
    </dgm:pt>
    <dgm:pt modelId="{68A35F33-8A76-4CD8-A915-B5D03DB8981D}" type="pres">
      <dgm:prSet presAssocID="{C11CE3DA-88E8-4566-90D9-03262F90EBBB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73A2FE-6FFA-4CD8-A08F-FF7201F70932}" type="pres">
      <dgm:prSet presAssocID="{C11CE3DA-88E8-4566-90D9-03262F90EBB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4D4101-7A83-4110-A74A-7D8E72FF266F}" type="pres">
      <dgm:prSet presAssocID="{B1BF4969-0ADF-4677-98F7-066AB629EF52}" presName="Name8" presStyleCnt="0"/>
      <dgm:spPr/>
    </dgm:pt>
    <dgm:pt modelId="{CA805972-0414-42FC-B74C-EBE34CA4B032}" type="pres">
      <dgm:prSet presAssocID="{B1BF4969-0ADF-4677-98F7-066AB629EF52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A0CC64-AF2E-4856-8638-7C2B5AF1ADA8}" type="pres">
      <dgm:prSet presAssocID="{B1BF4969-0ADF-4677-98F7-066AB629EF5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6589CD-67D6-4812-9ED5-964ADEFBD3B8}" type="pres">
      <dgm:prSet presAssocID="{9F905C1F-0AF8-46B9-BF09-9131B1486395}" presName="Name8" presStyleCnt="0"/>
      <dgm:spPr/>
    </dgm:pt>
    <dgm:pt modelId="{8254883C-5B8C-44C1-A482-AB7A544357CA}" type="pres">
      <dgm:prSet presAssocID="{9F905C1F-0AF8-46B9-BF09-9131B1486395}" presName="level" presStyleLbl="node1" presStyleIdx="2" presStyleCnt="3" custLinFactNeighborY="203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C665D7-462A-4E06-85AB-49D6FD226D6E}" type="pres">
      <dgm:prSet presAssocID="{9F905C1F-0AF8-46B9-BF09-9131B148639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23E792-929D-4F0F-A75B-EA5EFFB753CC}" type="presOf" srcId="{9F905C1F-0AF8-46B9-BF09-9131B1486395}" destId="{05C665D7-462A-4E06-85AB-49D6FD226D6E}" srcOrd="1" destOrd="0" presId="urn:microsoft.com/office/officeart/2005/8/layout/pyramid3"/>
    <dgm:cxn modelId="{642780B6-ADD6-4D27-8AD3-25C9F36CF0DD}" type="presOf" srcId="{A7991525-6DD6-454E-B497-00A258FC4623}" destId="{7485A22D-9613-43B9-9023-132272058741}" srcOrd="0" destOrd="0" presId="urn:microsoft.com/office/officeart/2005/8/layout/pyramid3"/>
    <dgm:cxn modelId="{308DA649-331E-45E2-8609-2B57B4896B04}" type="presOf" srcId="{9F905C1F-0AF8-46B9-BF09-9131B1486395}" destId="{8254883C-5B8C-44C1-A482-AB7A544357CA}" srcOrd="0" destOrd="0" presId="urn:microsoft.com/office/officeart/2005/8/layout/pyramid3"/>
    <dgm:cxn modelId="{4F9D72EF-2469-497E-BB21-92BA66BB5E22}" srcId="{A7991525-6DD6-454E-B497-00A258FC4623}" destId="{9F905C1F-0AF8-46B9-BF09-9131B1486395}" srcOrd="2" destOrd="0" parTransId="{CF9EF2A6-F8D6-4282-B62F-42B2A901484E}" sibTransId="{04007F21-CB5D-4F13-829A-61D2F1E24162}"/>
    <dgm:cxn modelId="{CC3FCF1F-1C00-4AA5-AD37-836D2D71D0C3}" type="presOf" srcId="{B1BF4969-0ADF-4677-98F7-066AB629EF52}" destId="{CA805972-0414-42FC-B74C-EBE34CA4B032}" srcOrd="0" destOrd="0" presId="urn:microsoft.com/office/officeart/2005/8/layout/pyramid3"/>
    <dgm:cxn modelId="{C16FD04F-E368-4DD1-BDF6-7AF1898F24BF}" srcId="{A7991525-6DD6-454E-B497-00A258FC4623}" destId="{B1BF4969-0ADF-4677-98F7-066AB629EF52}" srcOrd="1" destOrd="0" parTransId="{DD1D06A0-9795-4082-BBD5-EE07998EF64E}" sibTransId="{BD6EB5CA-41AE-45A2-BB85-EEA576A15252}"/>
    <dgm:cxn modelId="{A11C9A9A-059C-4732-9B0B-803D8B054941}" type="presOf" srcId="{B1BF4969-0ADF-4677-98F7-066AB629EF52}" destId="{3BA0CC64-AF2E-4856-8638-7C2B5AF1ADA8}" srcOrd="1" destOrd="0" presId="urn:microsoft.com/office/officeart/2005/8/layout/pyramid3"/>
    <dgm:cxn modelId="{4B219D08-CD54-4FC3-9A06-252EEF818788}" type="presOf" srcId="{C11CE3DA-88E8-4566-90D9-03262F90EBBB}" destId="{68A35F33-8A76-4CD8-A915-B5D03DB8981D}" srcOrd="0" destOrd="0" presId="urn:microsoft.com/office/officeart/2005/8/layout/pyramid3"/>
    <dgm:cxn modelId="{5ED6A2AE-F84C-452F-B9C4-8CA3CA9276D4}" type="presOf" srcId="{C11CE3DA-88E8-4566-90D9-03262F90EBBB}" destId="{7873A2FE-6FFA-4CD8-A08F-FF7201F70932}" srcOrd="1" destOrd="0" presId="urn:microsoft.com/office/officeart/2005/8/layout/pyramid3"/>
    <dgm:cxn modelId="{1C40FBEC-6291-4723-BE2F-ADA6D6E02AFF}" srcId="{A7991525-6DD6-454E-B497-00A258FC4623}" destId="{C11CE3DA-88E8-4566-90D9-03262F90EBBB}" srcOrd="0" destOrd="0" parTransId="{E4448D6A-678D-431C-89A9-C8C24B23E833}" sibTransId="{4B71D288-BE68-4151-989F-4DF56B4EA223}"/>
    <dgm:cxn modelId="{3288B194-573B-406D-8855-DC20A2339374}" type="presParOf" srcId="{7485A22D-9613-43B9-9023-132272058741}" destId="{9FC412D5-1DD3-45C1-B598-7D7DFFFEDC34}" srcOrd="0" destOrd="0" presId="urn:microsoft.com/office/officeart/2005/8/layout/pyramid3"/>
    <dgm:cxn modelId="{CACC6C29-5C44-49D5-AAF7-9C916FD052AF}" type="presParOf" srcId="{9FC412D5-1DD3-45C1-B598-7D7DFFFEDC34}" destId="{68A35F33-8A76-4CD8-A915-B5D03DB8981D}" srcOrd="0" destOrd="0" presId="urn:microsoft.com/office/officeart/2005/8/layout/pyramid3"/>
    <dgm:cxn modelId="{8DA508E0-D440-47EA-A05C-6DAE376A21B8}" type="presParOf" srcId="{9FC412D5-1DD3-45C1-B598-7D7DFFFEDC34}" destId="{7873A2FE-6FFA-4CD8-A08F-FF7201F70932}" srcOrd="1" destOrd="0" presId="urn:microsoft.com/office/officeart/2005/8/layout/pyramid3"/>
    <dgm:cxn modelId="{CBEFD8D1-6ABD-43E5-A497-BF4D3A7CB00E}" type="presParOf" srcId="{7485A22D-9613-43B9-9023-132272058741}" destId="{534D4101-7A83-4110-A74A-7D8E72FF266F}" srcOrd="1" destOrd="0" presId="urn:microsoft.com/office/officeart/2005/8/layout/pyramid3"/>
    <dgm:cxn modelId="{05FA6664-8B99-4302-B6E9-AAF42D2D37CD}" type="presParOf" srcId="{534D4101-7A83-4110-A74A-7D8E72FF266F}" destId="{CA805972-0414-42FC-B74C-EBE34CA4B032}" srcOrd="0" destOrd="0" presId="urn:microsoft.com/office/officeart/2005/8/layout/pyramid3"/>
    <dgm:cxn modelId="{148A6523-07D5-46E9-AFBF-C16F4B3BB8C9}" type="presParOf" srcId="{534D4101-7A83-4110-A74A-7D8E72FF266F}" destId="{3BA0CC64-AF2E-4856-8638-7C2B5AF1ADA8}" srcOrd="1" destOrd="0" presId="urn:microsoft.com/office/officeart/2005/8/layout/pyramid3"/>
    <dgm:cxn modelId="{C25EB83E-9A43-4445-BE08-F5649BB48303}" type="presParOf" srcId="{7485A22D-9613-43B9-9023-132272058741}" destId="{096589CD-67D6-4812-9ED5-964ADEFBD3B8}" srcOrd="2" destOrd="0" presId="urn:microsoft.com/office/officeart/2005/8/layout/pyramid3"/>
    <dgm:cxn modelId="{65B83802-C001-4C2B-8EFF-D3A04A4D1586}" type="presParOf" srcId="{096589CD-67D6-4812-9ED5-964ADEFBD3B8}" destId="{8254883C-5B8C-44C1-A482-AB7A544357CA}" srcOrd="0" destOrd="0" presId="urn:microsoft.com/office/officeart/2005/8/layout/pyramid3"/>
    <dgm:cxn modelId="{754E280F-1BF2-447A-BAE9-A1C820E9ED37}" type="presParOf" srcId="{096589CD-67D6-4812-9ED5-964ADEFBD3B8}" destId="{05C665D7-462A-4E06-85AB-49D6FD226D6E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A35F33-8A76-4CD8-A915-B5D03DB8981D}">
      <dsp:nvSpPr>
        <dsp:cNvPr id="0" name=""/>
        <dsp:cNvSpPr/>
      </dsp:nvSpPr>
      <dsp:spPr>
        <a:xfrm rot="10800000">
          <a:off x="0" y="0"/>
          <a:ext cx="8229600" cy="1508654"/>
        </a:xfrm>
        <a:prstGeom prst="trapezoid">
          <a:avLst>
            <a:gd name="adj" fmla="val 9091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1" kern="1200" dirty="0" smtClean="0"/>
            <a:t>Longitudinal </a:t>
          </a:r>
        </a:p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1" kern="1200" dirty="0" smtClean="0"/>
            <a:t>Evaluation</a:t>
          </a:r>
          <a:endParaRPr lang="en-US" sz="3200" b="1" kern="1200" dirty="0"/>
        </a:p>
      </dsp:txBody>
      <dsp:txXfrm>
        <a:off x="1440179" y="0"/>
        <a:ext cx="5349240" cy="1508654"/>
      </dsp:txXfrm>
    </dsp:sp>
    <dsp:sp modelId="{CA805972-0414-42FC-B74C-EBE34CA4B032}">
      <dsp:nvSpPr>
        <dsp:cNvPr id="0" name=""/>
        <dsp:cNvSpPr/>
      </dsp:nvSpPr>
      <dsp:spPr>
        <a:xfrm rot="10800000">
          <a:off x="1371600" y="1508654"/>
          <a:ext cx="5486399" cy="1508654"/>
        </a:xfrm>
        <a:prstGeom prst="trapezoid">
          <a:avLst>
            <a:gd name="adj" fmla="val 90915"/>
          </a:avLst>
        </a:prstGeom>
        <a:solidFill>
          <a:schemeClr val="accent2">
            <a:hueOff val="-8125266"/>
            <a:satOff val="26248"/>
            <a:lumOff val="-78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2800" b="1" kern="1200" dirty="0" smtClean="0"/>
            <a:t>Key Measures and System Indicators</a:t>
          </a:r>
          <a:endParaRPr lang="en-US" sz="2800" b="1" kern="1200" dirty="0"/>
        </a:p>
      </dsp:txBody>
      <dsp:txXfrm>
        <a:off x="2331720" y="1508654"/>
        <a:ext cx="3566160" cy="1508654"/>
      </dsp:txXfrm>
    </dsp:sp>
    <dsp:sp modelId="{8254883C-5B8C-44C1-A482-AB7A544357CA}">
      <dsp:nvSpPr>
        <dsp:cNvPr id="0" name=""/>
        <dsp:cNvSpPr/>
      </dsp:nvSpPr>
      <dsp:spPr>
        <a:xfrm rot="10800000">
          <a:off x="2743200" y="3017308"/>
          <a:ext cx="2743199" cy="1508654"/>
        </a:xfrm>
        <a:prstGeom prst="trapezoid">
          <a:avLst>
            <a:gd name="adj" fmla="val 90915"/>
          </a:avLst>
        </a:prstGeom>
        <a:solidFill>
          <a:schemeClr val="accent2">
            <a:hueOff val="-16250532"/>
            <a:satOff val="52496"/>
            <a:lumOff val="-156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74320" rIns="25400" bIns="2540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2000" b="1" kern="1200" dirty="0" smtClean="0"/>
            <a:t>Performance 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2000" b="1" kern="1200" dirty="0" smtClean="0"/>
            <a:t>Monitoring</a:t>
          </a:r>
        </a:p>
      </dsp:txBody>
      <dsp:txXfrm>
        <a:off x="2743200" y="3017308"/>
        <a:ext cx="2743199" cy="150865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A35F33-8A76-4CD8-A915-B5D03DB8981D}">
      <dsp:nvSpPr>
        <dsp:cNvPr id="0" name=""/>
        <dsp:cNvSpPr/>
      </dsp:nvSpPr>
      <dsp:spPr>
        <a:xfrm rot="10800000">
          <a:off x="0" y="0"/>
          <a:ext cx="8229600" cy="1508654"/>
        </a:xfrm>
        <a:prstGeom prst="trapezoid">
          <a:avLst>
            <a:gd name="adj" fmla="val 9091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1" kern="1200" dirty="0" smtClean="0"/>
            <a:t>Arizona’s Children Healthy and Ready to Learn</a:t>
          </a:r>
          <a:endParaRPr lang="en-US" sz="3200" b="1" kern="1200" dirty="0"/>
        </a:p>
      </dsp:txBody>
      <dsp:txXfrm>
        <a:off x="1440179" y="0"/>
        <a:ext cx="5349240" cy="1508654"/>
      </dsp:txXfrm>
    </dsp:sp>
    <dsp:sp modelId="{CA805972-0414-42FC-B74C-EBE34CA4B032}">
      <dsp:nvSpPr>
        <dsp:cNvPr id="0" name=""/>
        <dsp:cNvSpPr/>
      </dsp:nvSpPr>
      <dsp:spPr>
        <a:xfrm rot="10800000">
          <a:off x="1371600" y="1508654"/>
          <a:ext cx="5486399" cy="1508654"/>
        </a:xfrm>
        <a:prstGeom prst="trapezoid">
          <a:avLst>
            <a:gd name="adj" fmla="val 90915"/>
          </a:avLst>
        </a:prstGeom>
        <a:solidFill>
          <a:schemeClr val="accent2">
            <a:hueOff val="-8125266"/>
            <a:satOff val="26248"/>
            <a:lumOff val="-78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2800" b="1" kern="1200" dirty="0" smtClean="0"/>
            <a:t>Systematic Change for Children and Families</a:t>
          </a:r>
          <a:endParaRPr lang="en-US" sz="2800" b="1" kern="1200" dirty="0"/>
        </a:p>
      </dsp:txBody>
      <dsp:txXfrm>
        <a:off x="2331720" y="1508654"/>
        <a:ext cx="3566160" cy="1508654"/>
      </dsp:txXfrm>
    </dsp:sp>
    <dsp:sp modelId="{8254883C-5B8C-44C1-A482-AB7A544357CA}">
      <dsp:nvSpPr>
        <dsp:cNvPr id="0" name=""/>
        <dsp:cNvSpPr/>
      </dsp:nvSpPr>
      <dsp:spPr>
        <a:xfrm rot="10800000">
          <a:off x="2743200" y="3017308"/>
          <a:ext cx="2743199" cy="1508654"/>
        </a:xfrm>
        <a:prstGeom prst="trapezoid">
          <a:avLst>
            <a:gd name="adj" fmla="val 90915"/>
          </a:avLst>
        </a:prstGeom>
        <a:solidFill>
          <a:schemeClr val="accent2">
            <a:hueOff val="-16250532"/>
            <a:satOff val="52496"/>
            <a:lumOff val="-156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74320" rIns="25400" bIns="2540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2000" b="1" kern="1200" dirty="0" smtClean="0"/>
            <a:t>Grantees Providing Desired Services</a:t>
          </a:r>
        </a:p>
      </dsp:txBody>
      <dsp:txXfrm>
        <a:off x="2743200" y="3017308"/>
        <a:ext cx="2743199" cy="1508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CDF4B-9BC4-4DDC-BF29-479DEC5696EA}" type="datetimeFigureOut">
              <a:rPr lang="en-US" smtClean="0"/>
              <a:pPr/>
              <a:t>3/5/2010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E944E-7FF0-458E-B7FE-A3FF4D7BBA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2421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27" y="1"/>
            <a:ext cx="2972421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598FB-555F-40B6-BC55-6214DA7798F2}" type="datetimeFigureOut">
              <a:rPr lang="en-US" smtClean="0"/>
              <a:pPr/>
              <a:t>3/5/2010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1" y="4416510"/>
            <a:ext cx="5485158" cy="4183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823"/>
            <a:ext cx="2972421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27" y="8829823"/>
            <a:ext cx="2972421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2F405-51C1-4947-A579-2CB3C1A043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2F405-51C1-4947-A579-2CB3C1A0432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2F405-51C1-4947-A579-2CB3C1A0432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1752600"/>
          </a:xfrm>
        </p:spPr>
        <p:txBody>
          <a:bodyPr/>
          <a:lstStyle>
            <a:lvl1pPr marL="0" indent="0" algn="ctr">
              <a:buNone/>
              <a:defRPr b="0" cap="none" spc="0">
                <a:ln>
                  <a:noFill/>
                </a:ln>
                <a:solidFill>
                  <a:srgbClr val="005A8B"/>
                </a:solidFill>
                <a:effectLst/>
                <a:latin typeface="DIN Mittelschrift St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143000"/>
            <a:ext cx="9144000" cy="76200"/>
          </a:xfrm>
          <a:prstGeom prst="rect">
            <a:avLst/>
          </a:prstGeom>
          <a:solidFill>
            <a:srgbClr val="EEA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6553200" cy="990599"/>
          </a:xfrm>
        </p:spPr>
        <p:txBody>
          <a:bodyPr>
            <a:normAutofit/>
          </a:bodyPr>
          <a:lstStyle>
            <a:lvl1pPr algn="l">
              <a:defRPr sz="4000">
                <a:solidFill>
                  <a:srgbClr val="005A8B"/>
                </a:solidFill>
                <a:latin typeface="DIN Mittelschrift Std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WWW.AZFTF.GOV</a:t>
            </a:r>
            <a:endParaRPr lang="en-US" dirty="0"/>
          </a:p>
        </p:txBody>
      </p:sp>
      <p:pic>
        <p:nvPicPr>
          <p:cNvPr id="10" name="Picture 9" descr="logo_FTF_tag_rgb_CS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91400" y="304800"/>
            <a:ext cx="1295400" cy="6252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143000"/>
            <a:ext cx="9144000" cy="76200"/>
          </a:xfrm>
          <a:prstGeom prst="rect">
            <a:avLst/>
          </a:prstGeom>
          <a:solidFill>
            <a:srgbClr val="EEA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858000" cy="1143000"/>
          </a:xfrm>
        </p:spPr>
        <p:txBody>
          <a:bodyPr>
            <a:normAutofit/>
          </a:bodyPr>
          <a:lstStyle>
            <a:lvl1pPr algn="l">
              <a:defRPr sz="4000">
                <a:solidFill>
                  <a:srgbClr val="005A8B"/>
                </a:solidFill>
                <a:latin typeface="DIN Mittelschrift Std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5A8B"/>
                </a:solidFill>
                <a:latin typeface="DIN Mittelschrift Std" pitchFamily="34" charset="0"/>
              </a:defRPr>
            </a:lvl1pPr>
            <a:lvl2pPr>
              <a:defRPr>
                <a:solidFill>
                  <a:srgbClr val="005A8B"/>
                </a:solidFill>
              </a:defRPr>
            </a:lvl2pPr>
            <a:lvl3pPr>
              <a:defRPr>
                <a:solidFill>
                  <a:srgbClr val="005A8B"/>
                </a:solidFill>
              </a:defRPr>
            </a:lvl3pPr>
            <a:lvl4pPr>
              <a:defRPr>
                <a:solidFill>
                  <a:srgbClr val="005A8B"/>
                </a:solidFill>
              </a:defRPr>
            </a:lvl4pPr>
            <a:lvl5pPr>
              <a:defRPr>
                <a:solidFill>
                  <a:srgbClr val="005A8B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icture 9" descr="logo_FTF_tag_rgb_CS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91400" y="304800"/>
            <a:ext cx="1295400" cy="6252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1143000"/>
            <a:ext cx="9144000" cy="76200"/>
          </a:xfrm>
          <a:prstGeom prst="rect">
            <a:avLst/>
          </a:prstGeom>
          <a:solidFill>
            <a:srgbClr val="EEA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DIN Mittelschrift Std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DIN Mittelschrift Std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WWW.AZFTF.GOV</a:t>
            </a:r>
            <a:endParaRPr lang="en-US" dirty="0"/>
          </a:p>
        </p:txBody>
      </p:sp>
      <p:pic>
        <p:nvPicPr>
          <p:cNvPr id="13" name="Picture 12" descr="logo_FTF_tag_rgb_CS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91400" y="304800"/>
            <a:ext cx="1295400" cy="6252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1143000"/>
            <a:ext cx="9144000" cy="76200"/>
          </a:xfrm>
          <a:prstGeom prst="rect">
            <a:avLst/>
          </a:prstGeom>
          <a:solidFill>
            <a:srgbClr val="EEA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latin typeface="DIN Mittelschrift Std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latin typeface="DIN Mittelschrift Std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WWW.AZFTF.GOV</a:t>
            </a:r>
            <a:endParaRPr lang="en-US" dirty="0"/>
          </a:p>
        </p:txBody>
      </p:sp>
      <p:pic>
        <p:nvPicPr>
          <p:cNvPr id="13" name="Picture 12" descr="logo_FTF_tag_rgb_CS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91400" y="304800"/>
            <a:ext cx="1295400" cy="6252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143000"/>
            <a:ext cx="9144000" cy="76200"/>
          </a:xfrm>
          <a:prstGeom prst="rect">
            <a:avLst/>
          </a:prstGeom>
          <a:solidFill>
            <a:srgbClr val="EEA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WWW.AZFTF.GOV</a:t>
            </a:r>
            <a:endParaRPr lang="en-US" dirty="0"/>
          </a:p>
        </p:txBody>
      </p:sp>
      <p:pic>
        <p:nvPicPr>
          <p:cNvPr id="10" name="Picture 9" descr="logo_FTF_tag_rgb_CS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91400" y="304800"/>
            <a:ext cx="1295400" cy="6252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WWW.AZFTF.GOV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371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98448" y="0"/>
            <a:ext cx="73152" cy="6858000"/>
          </a:xfrm>
          <a:prstGeom prst="rect">
            <a:avLst/>
          </a:prstGeom>
          <a:solidFill>
            <a:srgbClr val="EEA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381000"/>
            <a:ext cx="6934200" cy="5745163"/>
          </a:xfrm>
        </p:spPr>
        <p:txBody>
          <a:bodyPr/>
          <a:lstStyle>
            <a:lvl1pPr>
              <a:defRPr sz="3200">
                <a:latin typeface="DIN Mittelschrift Std" pitchFamily="34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1295400" cy="365125"/>
          </a:xfrm>
        </p:spPr>
        <p:txBody>
          <a:bodyPr/>
          <a:lstStyle>
            <a:lvl1pPr>
              <a:defRPr sz="1100" b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WWW.AZFTF.GOV</a:t>
            </a:r>
            <a:endParaRPr lang="en-US" dirty="0"/>
          </a:p>
        </p:txBody>
      </p:sp>
      <p:pic>
        <p:nvPicPr>
          <p:cNvPr id="7" name="Picture 6" descr="logo_FTF_tag_rgb_CS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0" y="304800"/>
            <a:ext cx="1066800" cy="5149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143000"/>
            <a:ext cx="9144000" cy="76200"/>
          </a:xfrm>
          <a:prstGeom prst="rect">
            <a:avLst/>
          </a:prstGeom>
          <a:solidFill>
            <a:srgbClr val="EEA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dirty="0" smtClean="0"/>
              <a:t>Planning for an Early Childhood System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WWW.AZFTF.GOV</a:t>
            </a:r>
            <a:endParaRPr lang="en-US" dirty="0"/>
          </a:p>
        </p:txBody>
      </p:sp>
      <p:pic>
        <p:nvPicPr>
          <p:cNvPr id="11" name="Picture 10" descr="logo_FTF_tag_rgb_CS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91400" y="304800"/>
            <a:ext cx="1295400" cy="62529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WWW.AZFTF.GOV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DIN Mittelschrift Std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of evaluation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of evaluation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FTF_1">
  <a:themeElements>
    <a:clrScheme name="Custom 1">
      <a:dk1>
        <a:sysClr val="windowText" lastClr="000000"/>
      </a:dk1>
      <a:lt1>
        <a:sysClr val="window" lastClr="FFFFFF"/>
      </a:lt1>
      <a:dk2>
        <a:srgbClr val="005A8B"/>
      </a:dk2>
      <a:lt2>
        <a:srgbClr val="EBE8D5"/>
      </a:lt2>
      <a:accent1>
        <a:srgbClr val="5BC6E8"/>
      </a:accent1>
      <a:accent2>
        <a:srgbClr val="A84069"/>
      </a:accent2>
      <a:accent3>
        <a:srgbClr val="C9DD03"/>
      </a:accent3>
      <a:accent4>
        <a:srgbClr val="EEAF30"/>
      </a:accent4>
      <a:accent5>
        <a:srgbClr val="69BE28"/>
      </a:accent5>
      <a:accent6>
        <a:srgbClr val="DCD6B2"/>
      </a:accent6>
      <a:hlink>
        <a:srgbClr val="0000FF"/>
      </a:hlink>
      <a:folHlink>
        <a:srgbClr val="800080"/>
      </a:folHlink>
    </a:clrScheme>
    <a:fontScheme name="FTF_1">
      <a:majorFont>
        <a:latin typeface="DIN Mittelschrift St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6D2C4F114F184DAD18DA5EE1CAC03B" ma:contentTypeVersion="1" ma:contentTypeDescription="Create a new document." ma:contentTypeScope="" ma:versionID="56ae75461675ece6734f3f08f6bf978e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793233ea967eb54ae0b12126073c0a11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description="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FDE180-FD0F-41C3-9704-2B95429102A2}"/>
</file>

<file path=customXml/itemProps2.xml><?xml version="1.0" encoding="utf-8"?>
<ds:datastoreItem xmlns:ds="http://schemas.openxmlformats.org/officeDocument/2006/customXml" ds:itemID="{741CA780-5049-46A8-91D4-66B753B40B2C}"/>
</file>

<file path=customXml/itemProps3.xml><?xml version="1.0" encoding="utf-8"?>
<ds:datastoreItem xmlns:ds="http://schemas.openxmlformats.org/officeDocument/2006/customXml" ds:itemID="{F036C4A6-2AC0-4F5A-9A8F-E8B374D5DEE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3379</TotalTime>
  <Words>34</Words>
  <Application>Microsoft Office PowerPoint</Application>
  <PresentationFormat>On-screen Show (4:3)</PresentationFormat>
  <Paragraphs>12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FTF_1</vt:lpstr>
      <vt:lpstr>Levels of evaluation</vt:lpstr>
      <vt:lpstr>Levels of evaluation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Things First  Evaluation Plan</dc:title>
  <dc:creator>akemp</dc:creator>
  <cp:lastModifiedBy>kwoodhouse</cp:lastModifiedBy>
  <cp:revision>220</cp:revision>
  <dcterms:created xsi:type="dcterms:W3CDTF">2008-08-07T20:46:06Z</dcterms:created>
  <dcterms:modified xsi:type="dcterms:W3CDTF">2010-03-05T18:58:09Z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0x010100816D2C4F114F184DAD18DA5EE1CAC03B</vt:lpwstr>
  </property>
  <property fmtid="{D5CDD505-2E9C-101B-9397-08002B2CF9AE}" pid="3" name="TemplateUrl">
    <vt:lpwstr/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xd_Signature">
    <vt:bool>false</vt:bool>
  </property>
  <property fmtid="{D5CDD505-2E9C-101B-9397-08002B2CF9AE}" pid="7" name="xd_ProgID">
    <vt:lpwstr/>
  </property>
</Properties>
</file>